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30 novembre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25190" y="1215485"/>
            <a:ext cx="8463108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copiez et écrivez vrai ou faux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" y="4762500"/>
            <a:ext cx="2088323" cy="2095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9136" y="2209800"/>
            <a:ext cx="8580089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1. 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Je me suis réveillé(e) tôt ce matin.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237" y="5048541"/>
            <a:ext cx="6687992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4.  Je me suis lavé les dents.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9137" y="3165589"/>
            <a:ext cx="8580089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2.  Je me suis habillé(e) dans ma chambre.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4019" y="4114800"/>
            <a:ext cx="8580089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3.  Je me suis maquillé(e).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3237" y="6096000"/>
            <a:ext cx="6840392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5.  Je me suis peigné les cheveux.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61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41</cp:revision>
  <dcterms:created xsi:type="dcterms:W3CDTF">2011-09-14T23:22:57Z</dcterms:created>
  <dcterms:modified xsi:type="dcterms:W3CDTF">2011-12-01T12:07:56Z</dcterms:modified>
</cp:coreProperties>
</file>